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660066"/>
    <a:srgbClr val="FF9999"/>
    <a:srgbClr val="009900"/>
    <a:srgbClr val="33CC33"/>
    <a:srgbClr val="FF9900"/>
    <a:srgbClr val="CC3300"/>
    <a:srgbClr val="00CC99"/>
    <a:srgbClr val="FF33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580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341A3-A277-4EC0-A8E9-691F9851D32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A4BD-4D43-4BE7-823D-69F45EE1F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87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190A0-7971-4397-918B-3892A46BC313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3E747-2E50-4E95-8B60-02F227AAD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99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3E747-2E50-4E95-8B60-02F227AADC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53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8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36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57175" y="7476326"/>
            <a:ext cx="1485900" cy="1168400"/>
          </a:xfrm>
          <a:custGeom>
            <a:avLst/>
            <a:gdLst>
              <a:gd name="connsiteX0" fmla="*/ 0 w 1485900"/>
              <a:gd name="connsiteY0" fmla="*/ 0 h 1168400"/>
              <a:gd name="connsiteX1" fmla="*/ 1485900 w 1485900"/>
              <a:gd name="connsiteY1" fmla="*/ 0 h 1168400"/>
              <a:gd name="connsiteX2" fmla="*/ 1485900 w 1485900"/>
              <a:gd name="connsiteY2" fmla="*/ 1168400 h 1168400"/>
              <a:gd name="connsiteX3" fmla="*/ 0 w 14859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168400">
                <a:moveTo>
                  <a:pt x="0" y="0"/>
                </a:moveTo>
                <a:lnTo>
                  <a:pt x="1485900" y="0"/>
                </a:lnTo>
                <a:lnTo>
                  <a:pt x="1485900" y="1168400"/>
                </a:lnTo>
                <a:lnTo>
                  <a:pt x="0" y="11684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2" name="図プレースホルダー 11"/>
          <p:cNvSpPr>
            <a:spLocks noGrp="1"/>
          </p:cNvSpPr>
          <p:nvPr>
            <p:ph type="pic" sz="quarter" idx="11" hasCustomPrompt="1"/>
          </p:nvPr>
        </p:nvSpPr>
        <p:spPr>
          <a:xfrm>
            <a:off x="257175" y="8797126"/>
            <a:ext cx="1485900" cy="1168400"/>
          </a:xfrm>
          <a:custGeom>
            <a:avLst/>
            <a:gdLst>
              <a:gd name="connsiteX0" fmla="*/ 0 w 1485900"/>
              <a:gd name="connsiteY0" fmla="*/ 0 h 1168400"/>
              <a:gd name="connsiteX1" fmla="*/ 1485900 w 1485900"/>
              <a:gd name="connsiteY1" fmla="*/ 0 h 1168400"/>
              <a:gd name="connsiteX2" fmla="*/ 1485900 w 1485900"/>
              <a:gd name="connsiteY2" fmla="*/ 1168400 h 1168400"/>
              <a:gd name="connsiteX3" fmla="*/ 0 w 1485900"/>
              <a:gd name="connsiteY3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168400">
                <a:moveTo>
                  <a:pt x="0" y="0"/>
                </a:moveTo>
                <a:lnTo>
                  <a:pt x="1485900" y="0"/>
                </a:lnTo>
                <a:lnTo>
                  <a:pt x="1485900" y="1168400"/>
                </a:lnTo>
                <a:lnTo>
                  <a:pt x="0" y="116840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133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図プレースホルダー 14"/>
          <p:cNvSpPr>
            <a:spLocks noGrp="1"/>
          </p:cNvSpPr>
          <p:nvPr>
            <p:ph type="pic" sz="quarter" idx="10" hasCustomPrompt="1"/>
          </p:nvPr>
        </p:nvSpPr>
        <p:spPr>
          <a:xfrm>
            <a:off x="438206" y="2333263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019986" y="2213136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4174498" y="5655780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592717" y="5813505"/>
            <a:ext cx="2936875" cy="2273300"/>
          </a:xfrm>
          <a:custGeom>
            <a:avLst/>
            <a:gdLst>
              <a:gd name="connsiteX0" fmla="*/ 0 w 2936875"/>
              <a:gd name="connsiteY0" fmla="*/ 0 h 2273300"/>
              <a:gd name="connsiteX1" fmla="*/ 2936875 w 2936875"/>
              <a:gd name="connsiteY1" fmla="*/ 0 h 2273300"/>
              <a:gd name="connsiteX2" fmla="*/ 2936875 w 2936875"/>
              <a:gd name="connsiteY2" fmla="*/ 2273300 h 2273300"/>
              <a:gd name="connsiteX3" fmla="*/ 0 w 2936875"/>
              <a:gd name="connsiteY3" fmla="*/ 2273300 h 227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875" h="2273300">
                <a:moveTo>
                  <a:pt x="0" y="0"/>
                </a:moveTo>
                <a:lnTo>
                  <a:pt x="2936875" y="0"/>
                </a:lnTo>
                <a:lnTo>
                  <a:pt x="2936875" y="2273300"/>
                </a:lnTo>
                <a:lnTo>
                  <a:pt x="0" y="227330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648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284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6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11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5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19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4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04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8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8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3AE7-4608-43A1-B6D1-3B36CC00D114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A8E8-CC60-44F6-A8F0-D32180213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7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662" r:id="rId1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jpeg"/><Relationship Id="rId3" Type="http://schemas.openxmlformats.org/officeDocument/2006/relationships/image" Target="../media/image8.gif"/><Relationship Id="rId21" Type="http://schemas.openxmlformats.org/officeDocument/2006/relationships/image" Target="../media/image26.jpeg"/><Relationship Id="rId34" Type="http://schemas.openxmlformats.org/officeDocument/2006/relationships/image" Target="../media/image39.png"/><Relationship Id="rId7" Type="http://schemas.openxmlformats.org/officeDocument/2006/relationships/image" Target="../media/image12.jpe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gif"/><Relationship Id="rId33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20" Type="http://schemas.openxmlformats.org/officeDocument/2006/relationships/image" Target="../media/image25.jpe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image" Target="../media/image10.gif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image" Target="../media/image15.jpeg"/><Relationship Id="rId19" Type="http://schemas.openxmlformats.org/officeDocument/2006/relationships/image" Target="../media/image24.jpeg"/><Relationship Id="rId31" Type="http://schemas.openxmlformats.org/officeDocument/2006/relationships/image" Target="../media/image36.jpeg"/><Relationship Id="rId4" Type="http://schemas.openxmlformats.org/officeDocument/2006/relationships/image" Target="../media/image9.gif"/><Relationship Id="rId9" Type="http://schemas.openxmlformats.org/officeDocument/2006/relationships/image" Target="../media/image14.png"/><Relationship Id="rId14" Type="http://schemas.openxmlformats.org/officeDocument/2006/relationships/image" Target="../media/image19.jpeg"/><Relationship Id="rId22" Type="http://schemas.openxmlformats.org/officeDocument/2006/relationships/image" Target="../media/image27.jpeg"/><Relationship Id="rId27" Type="http://schemas.openxmlformats.org/officeDocument/2006/relationships/image" Target="../media/image32.jpeg"/><Relationship Id="rId30" Type="http://schemas.openxmlformats.org/officeDocument/2006/relationships/image" Target="../media/image35.png"/><Relationship Id="rId8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92159"/>
              </p:ext>
            </p:extLst>
          </p:nvPr>
        </p:nvGraphicFramePr>
        <p:xfrm>
          <a:off x="195584" y="2183268"/>
          <a:ext cx="7105901" cy="75590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19028"/>
                <a:gridCol w="1019028"/>
                <a:gridCol w="1004039"/>
                <a:gridCol w="1034017"/>
                <a:gridCol w="1019028"/>
                <a:gridCol w="1005067"/>
                <a:gridCol w="1005694"/>
              </a:tblGrid>
              <a:tr h="12156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60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6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  <a:endParaRPr kumimoji="1" lang="ja-JP" altLang="en-US" sz="6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endParaRPr kumimoji="1" lang="ja-JP" altLang="en-US" sz="6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endParaRPr kumimoji="1" lang="ja-JP" altLang="en-US" sz="6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endParaRPr kumimoji="1" lang="ja-JP" altLang="en-US" sz="6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0" b="0" dirty="0" smtClean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  <a:endParaRPr kumimoji="1" lang="ja-JP" altLang="en-US" sz="6000" b="0" dirty="0">
                        <a:solidFill>
                          <a:srgbClr val="0070C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4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187205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2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lang="ja-JP" altLang="en-US" sz="22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lang="ja-JP" altLang="en-US" sz="2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kumimoji="1" lang="ja-JP" altLang="en-US" sz="22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endParaRPr kumimoji="1" lang="ja-JP" altLang="en-US" sz="22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0106E7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679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0106E7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361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endParaRPr kumimoji="1" lang="en-US" altLang="ja-JP" sz="22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0106E7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0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  <a:endParaRPr kumimoji="1" lang="ja-JP" altLang="en-US" sz="22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0106E7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278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kumimoji="1" lang="en-US" altLang="ja-JP" sz="2200" b="1" kern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22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2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2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kumimoji="1" lang="ja-JP" altLang="en-US" sz="2200" b="1" kern="1200" dirty="0">
                        <a:solidFill>
                          <a:srgbClr val="0106E7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グループ化 14"/>
          <p:cNvGrpSpPr/>
          <p:nvPr/>
        </p:nvGrpSpPr>
        <p:grpSpPr>
          <a:xfrm>
            <a:off x="2094060" y="9790952"/>
            <a:ext cx="3994296" cy="673170"/>
            <a:chOff x="2287554" y="9827526"/>
            <a:chExt cx="4170909" cy="72205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7554" y="9832647"/>
              <a:ext cx="1159349" cy="716452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2294" y="9978706"/>
              <a:ext cx="1571584" cy="57087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1606" y="9827526"/>
              <a:ext cx="1426857" cy="703832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156426" y="4252440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7030A0"/>
                </a:solidFill>
              </a:rPr>
              <a:t>七夕の湯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67251" y="4274123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06970" y="4252311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17881" y="4245252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51318" y="4238682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42898" y="4282901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21257" y="4233411"/>
            <a:ext cx="1122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7030A0"/>
                </a:solidFill>
              </a:rPr>
              <a:t>七夕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の湯</a:t>
            </a:r>
            <a:endParaRPr kumimoji="1" lang="ja-JP" altLang="en-US" sz="1400" b="1" dirty="0">
              <a:solidFill>
                <a:srgbClr val="7030A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19159" y="5288303"/>
            <a:ext cx="127438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>
                <a:solidFill>
                  <a:srgbClr val="CC3300"/>
                </a:solidFill>
              </a:rPr>
              <a:t>特別おやつ</a:t>
            </a:r>
            <a:endParaRPr kumimoji="1" lang="ja-JP" altLang="en-US" sz="1300" b="1" dirty="0">
              <a:solidFill>
                <a:srgbClr val="CC33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98097" y="3786709"/>
            <a:ext cx="100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書道の日</a:t>
            </a:r>
            <a:endParaRPr kumimoji="1" lang="ja-JP" alt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31368" y="9113680"/>
            <a:ext cx="96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009900"/>
                </a:solidFill>
              </a:rPr>
              <a:t>映画の日</a:t>
            </a:r>
            <a:endParaRPr kumimoji="1" lang="ja-JP" altLang="en-US" sz="1400" b="1" dirty="0">
              <a:solidFill>
                <a:srgbClr val="0099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09375" y="3684919"/>
            <a:ext cx="96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00B0F0"/>
                </a:solidFill>
              </a:rPr>
              <a:t>カラオケ大会</a:t>
            </a:r>
            <a:endParaRPr kumimoji="1" lang="ja-JP" altLang="en-US" sz="1400" b="1" dirty="0">
              <a:solidFill>
                <a:srgbClr val="00B0F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495700" y="8669583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9855" y="5479123"/>
            <a:ext cx="11464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トレハロースの湯</a:t>
            </a:r>
            <a:endParaRPr kumimoji="1" lang="ja-JP" altLang="en-US" sz="13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67784" y="5623827"/>
            <a:ext cx="13572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/>
              <a:t>ベルバラの湯</a:t>
            </a:r>
            <a:endParaRPr kumimoji="1" lang="ja-JP" altLang="en-US" sz="13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89347" y="5612083"/>
            <a:ext cx="99628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松の湯</a:t>
            </a:r>
            <a:endParaRPr kumimoji="1" lang="ja-JP" altLang="en-US" sz="13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369870" y="5611401"/>
            <a:ext cx="915788" cy="2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椿の湯</a:t>
            </a:r>
            <a:endParaRPr kumimoji="1" lang="ja-JP" altLang="en-US" sz="13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54007" y="5611144"/>
            <a:ext cx="1082259" cy="29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お茶の湯</a:t>
            </a:r>
            <a:endParaRPr kumimoji="1" lang="ja-JP" altLang="en-US" sz="13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379355" y="5575621"/>
            <a:ext cx="12617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/>
              <a:t>巨峰の湯</a:t>
            </a:r>
            <a:endParaRPr kumimoji="1" lang="ja-JP" altLang="en-US" sz="13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14238" y="5585313"/>
            <a:ext cx="8273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ももの湯</a:t>
            </a:r>
            <a:endParaRPr kumimoji="1" lang="ja-JP" altLang="en-US" sz="1300" b="1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55966" y="6838532"/>
            <a:ext cx="12425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オレンジの湯</a:t>
            </a:r>
            <a:endParaRPr kumimoji="1" lang="ja-JP" altLang="en-US" sz="13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80616" y="6635971"/>
            <a:ext cx="10941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レモンティーの湯</a:t>
            </a:r>
            <a:endParaRPr kumimoji="1" lang="ja-JP" altLang="en-US" sz="1300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20355" y="6653107"/>
            <a:ext cx="11464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トレハロースの湯</a:t>
            </a:r>
            <a:endParaRPr kumimoji="1" lang="ja-JP" altLang="en-US" sz="13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74675" y="6807490"/>
            <a:ext cx="13572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/>
              <a:t>ベルバラの湯</a:t>
            </a:r>
            <a:endParaRPr kumimoji="1" lang="ja-JP" altLang="en-US" sz="1300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428369" y="6787107"/>
            <a:ext cx="99628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松の湯</a:t>
            </a:r>
            <a:endParaRPr kumimoji="1" lang="ja-JP" altLang="en-US" sz="1300" b="1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460165" y="6795781"/>
            <a:ext cx="915788" cy="2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椿の湯</a:t>
            </a:r>
            <a:endParaRPr kumimoji="1" lang="ja-JP" altLang="en-US" sz="1300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348741" y="6770108"/>
            <a:ext cx="1082259" cy="29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お茶の湯</a:t>
            </a:r>
            <a:endParaRPr kumimoji="1" lang="ja-JP" altLang="en-US" sz="13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3477" y="8111069"/>
            <a:ext cx="12617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/>
              <a:t>巨峰の湯</a:t>
            </a:r>
            <a:endParaRPr kumimoji="1" lang="ja-JP" altLang="en-US" sz="13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348585" y="8114783"/>
            <a:ext cx="8273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ももの湯</a:t>
            </a:r>
            <a:endParaRPr kumimoji="1" lang="ja-JP" altLang="en-US" sz="1300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560601" y="9972848"/>
            <a:ext cx="12425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オレンジの湯</a:t>
            </a:r>
            <a:endParaRPr kumimoji="1" lang="ja-JP" altLang="en-US" sz="13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256078" y="7841621"/>
            <a:ext cx="10941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レモンティーの湯</a:t>
            </a:r>
            <a:endParaRPr kumimoji="1" lang="ja-JP" altLang="en-US" sz="1300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186152" y="7960138"/>
            <a:ext cx="11464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トレハロースの湯</a:t>
            </a:r>
            <a:endParaRPr kumimoji="1" lang="ja-JP" altLang="en-US" sz="1300" b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187850" y="8113155"/>
            <a:ext cx="13572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/>
              <a:t>ベルバラの湯</a:t>
            </a:r>
            <a:endParaRPr kumimoji="1" lang="ja-JP" altLang="en-US" sz="13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405692" y="8148803"/>
            <a:ext cx="99628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松の湯</a:t>
            </a:r>
            <a:endParaRPr kumimoji="1" lang="ja-JP" altLang="en-US" sz="1300" b="1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60569" y="9430154"/>
            <a:ext cx="915788" cy="2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椿の湯</a:t>
            </a:r>
            <a:endParaRPr kumimoji="1" lang="ja-JP" altLang="en-US" sz="130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325425" y="9417319"/>
            <a:ext cx="1082259" cy="29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お茶の湯</a:t>
            </a:r>
            <a:endParaRPr kumimoji="1" lang="ja-JP" altLang="en-US" sz="1300" b="1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318237" y="6402516"/>
            <a:ext cx="909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600" b="1" dirty="0" smtClean="0">
                <a:solidFill>
                  <a:srgbClr val="00B0F0"/>
                </a:solidFill>
              </a:rPr>
              <a:t>ギター</a:t>
            </a:r>
            <a:endParaRPr kumimoji="1" lang="ja-JP" altLang="en-US" sz="1600" b="1" dirty="0">
              <a:solidFill>
                <a:srgbClr val="00B0F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221716" y="7714815"/>
            <a:ext cx="90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三味線</a:t>
            </a:r>
            <a:endParaRPr kumimoji="1" lang="ja-JP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278861" y="5259996"/>
            <a:ext cx="104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バイキング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31" y="3527275"/>
            <a:ext cx="326068" cy="274163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4" y="4641302"/>
            <a:ext cx="412286" cy="412286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938" y="7191892"/>
            <a:ext cx="414708" cy="366123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411" y="3478708"/>
            <a:ext cx="232746" cy="241149"/>
          </a:xfrm>
          <a:prstGeom prst="rect">
            <a:avLst/>
          </a:prstGeom>
        </p:spPr>
      </p:pic>
      <p:sp>
        <p:nvSpPr>
          <p:cNvPr id="108" name="テキスト ボックス 107"/>
          <p:cNvSpPr txBox="1"/>
          <p:nvPr/>
        </p:nvSpPr>
        <p:spPr>
          <a:xfrm>
            <a:off x="64200" y="5256025"/>
            <a:ext cx="127438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>
                <a:solidFill>
                  <a:srgbClr val="CC3300"/>
                </a:solidFill>
              </a:rPr>
              <a:t>特別おやつ</a:t>
            </a:r>
            <a:endParaRPr kumimoji="1" lang="ja-JP" altLang="en-US" sz="1300" b="1" dirty="0">
              <a:solidFill>
                <a:srgbClr val="CC3300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177448" y="6393146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360172" y="6653107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212547" y="6344860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221961" y="6398751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9007919" y="3235137"/>
            <a:ext cx="1211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9900"/>
                </a:solidFill>
              </a:rPr>
              <a:t>手作りおやつ</a:t>
            </a:r>
            <a:endParaRPr kumimoji="1" lang="ja-JP" altLang="en-US" sz="1300" b="1" dirty="0">
              <a:solidFill>
                <a:srgbClr val="FF9900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32626" y="7719911"/>
            <a:ext cx="96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009900"/>
                </a:solidFill>
              </a:rPr>
              <a:t>映画の日</a:t>
            </a:r>
            <a:endParaRPr kumimoji="1" lang="ja-JP" altLang="en-US" sz="1400" b="1" dirty="0">
              <a:solidFill>
                <a:srgbClr val="009900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0219443" y="8650498"/>
            <a:ext cx="96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009900"/>
                </a:solidFill>
              </a:rPr>
              <a:t>映画の日</a:t>
            </a:r>
            <a:endParaRPr kumimoji="1" lang="ja-JP" altLang="en-US" sz="1400" b="1" dirty="0">
              <a:solidFill>
                <a:srgbClr val="009900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232832" y="8111793"/>
            <a:ext cx="12425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オレンジの湯</a:t>
            </a:r>
            <a:endParaRPr kumimoji="1" lang="ja-JP" altLang="en-US" sz="1300" b="1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373536" y="8127488"/>
            <a:ext cx="1082259" cy="29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お茶の湯</a:t>
            </a:r>
            <a:endParaRPr kumimoji="1" lang="ja-JP" altLang="en-US" sz="1300" b="1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8803033" y="2029379"/>
            <a:ext cx="1114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3399"/>
                </a:solidFill>
              </a:rPr>
              <a:t>お花</a:t>
            </a:r>
            <a:r>
              <a:rPr lang="ja-JP" altLang="en-US" sz="1400" b="1" dirty="0">
                <a:solidFill>
                  <a:srgbClr val="FF3399"/>
                </a:solidFill>
              </a:rPr>
              <a:t>見</a:t>
            </a:r>
            <a:endParaRPr kumimoji="1" lang="ja-JP" altLang="en-US" sz="1400" b="1" dirty="0">
              <a:solidFill>
                <a:srgbClr val="FF3399"/>
              </a:solidFill>
            </a:endParaRPr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117" y="6015973"/>
            <a:ext cx="360594" cy="363433"/>
          </a:xfrm>
          <a:prstGeom prst="rect">
            <a:avLst/>
          </a:prstGeom>
        </p:spPr>
      </p:pic>
      <p:pic>
        <p:nvPicPr>
          <p:cNvPr id="125" name="図 1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62" y="3497487"/>
            <a:ext cx="432167" cy="297115"/>
          </a:xfrm>
          <a:prstGeom prst="rect">
            <a:avLst/>
          </a:prstGeom>
        </p:spPr>
      </p:pic>
      <p:pic>
        <p:nvPicPr>
          <p:cNvPr id="126" name="図 1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553" y="2833173"/>
            <a:ext cx="432167" cy="297115"/>
          </a:xfrm>
          <a:prstGeom prst="rect">
            <a:avLst/>
          </a:prstGeom>
        </p:spPr>
      </p:pic>
      <p:pic>
        <p:nvPicPr>
          <p:cNvPr id="127" name="図 1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360" y="2662991"/>
            <a:ext cx="432167" cy="297115"/>
          </a:xfrm>
          <a:prstGeom prst="rect">
            <a:avLst/>
          </a:prstGeom>
        </p:spPr>
      </p:pic>
      <p:pic>
        <p:nvPicPr>
          <p:cNvPr id="128" name="図 1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16" y="5971566"/>
            <a:ext cx="432167" cy="297115"/>
          </a:xfrm>
          <a:prstGeom prst="rect">
            <a:avLst/>
          </a:prstGeom>
        </p:spPr>
      </p:pic>
      <p:pic>
        <p:nvPicPr>
          <p:cNvPr id="129" name="図 1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409" y="6985360"/>
            <a:ext cx="432167" cy="297115"/>
          </a:xfrm>
          <a:prstGeom prst="rect">
            <a:avLst/>
          </a:prstGeom>
        </p:spPr>
      </p:pic>
      <p:pic>
        <p:nvPicPr>
          <p:cNvPr id="130" name="図 1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99" y="9194924"/>
            <a:ext cx="432167" cy="29711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604" y="1769851"/>
            <a:ext cx="413416" cy="413416"/>
          </a:xfrm>
          <a:prstGeom prst="rect">
            <a:avLst/>
          </a:prstGeom>
        </p:spPr>
      </p:pic>
      <p:sp>
        <p:nvSpPr>
          <p:cNvPr id="83" name="テキスト ボックス 82"/>
          <p:cNvSpPr txBox="1"/>
          <p:nvPr/>
        </p:nvSpPr>
        <p:spPr>
          <a:xfrm>
            <a:off x="3219992" y="7625342"/>
            <a:ext cx="11142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solidFill>
                  <a:srgbClr val="FF3399"/>
                </a:solidFill>
              </a:rPr>
              <a:t>ハープ演奏</a:t>
            </a:r>
            <a:endParaRPr lang="en-US" altLang="ja-JP" sz="1300" b="1" dirty="0" smtClean="0">
              <a:solidFill>
                <a:srgbClr val="FF3399"/>
              </a:solidFill>
            </a:endParaRPr>
          </a:p>
          <a:p>
            <a:r>
              <a:rPr lang="en-US" altLang="ja-JP" sz="1300" b="1" dirty="0">
                <a:solidFill>
                  <a:srgbClr val="FF3399"/>
                </a:solidFill>
              </a:rPr>
              <a:t>at</a:t>
            </a:r>
            <a:r>
              <a:rPr lang="ja-JP" altLang="en-US" sz="1300" b="1" dirty="0" smtClean="0">
                <a:solidFill>
                  <a:srgbClr val="FF3399"/>
                </a:solidFill>
              </a:rPr>
              <a:t> 百花百</a:t>
            </a:r>
            <a:r>
              <a:rPr lang="ja-JP" altLang="en-US" sz="1300" b="1" dirty="0">
                <a:solidFill>
                  <a:srgbClr val="FF3399"/>
                </a:solidFill>
              </a:rPr>
              <a:t>草</a:t>
            </a:r>
            <a:endParaRPr kumimoji="1" lang="ja-JP" altLang="en-US" sz="1300" b="1" dirty="0">
              <a:solidFill>
                <a:srgbClr val="FF3399"/>
              </a:solidFill>
            </a:endParaRPr>
          </a:p>
        </p:txBody>
      </p:sp>
      <p:pic>
        <p:nvPicPr>
          <p:cNvPr id="107" name="図 10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895" y="3843547"/>
            <a:ext cx="295473" cy="29547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79" y="4611760"/>
            <a:ext cx="299699" cy="299699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59" y="7205024"/>
            <a:ext cx="364446" cy="240990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1179601" y="7702500"/>
            <a:ext cx="12612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折り紙教室</a:t>
            </a:r>
            <a:endParaRPr lang="en-US" altLang="ja-JP" sz="1300" b="1" dirty="0" smtClean="0">
              <a:solidFill>
                <a:srgbClr val="FF66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312" y="7348630"/>
            <a:ext cx="375679" cy="375679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98350">
            <a:off x="4890827" y="7169013"/>
            <a:ext cx="308316" cy="462474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685" y="4628445"/>
            <a:ext cx="420115" cy="359198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07" y="5996783"/>
            <a:ext cx="420115" cy="359198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131" y="6012246"/>
            <a:ext cx="420115" cy="359198"/>
          </a:xfrm>
          <a:prstGeom prst="rect">
            <a:avLst/>
          </a:prstGeom>
        </p:spPr>
      </p:pic>
      <p:sp>
        <p:nvSpPr>
          <p:cNvPr id="86" name="テキスト ボックス 85"/>
          <p:cNvSpPr txBox="1"/>
          <p:nvPr/>
        </p:nvSpPr>
        <p:spPr>
          <a:xfrm>
            <a:off x="1083512" y="6371444"/>
            <a:ext cx="1386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お出かけ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193937" y="6371444"/>
            <a:ext cx="1386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お出かけ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24080" y="5252430"/>
            <a:ext cx="1386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お出かけ</a:t>
            </a:r>
            <a:endParaRPr kumimoji="1" lang="ja-JP" altLang="en-US" sz="1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149917" y="7707712"/>
            <a:ext cx="143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kumimoji="1" lang="ja-JP" altLang="en-US" sz="1300" b="1" dirty="0" smtClean="0">
                <a:solidFill>
                  <a:schemeClr val="accent5">
                    <a:lumMod val="75000"/>
                  </a:schemeClr>
                </a:solidFill>
              </a:rPr>
              <a:t>津軽三味線</a:t>
            </a:r>
            <a:endParaRPr kumimoji="1" lang="ja-JP" altLang="en-US" sz="1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61" y="8520854"/>
            <a:ext cx="375679" cy="375679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69" y="7187115"/>
            <a:ext cx="375679" cy="375679"/>
          </a:xfrm>
          <a:prstGeom prst="rect">
            <a:avLst/>
          </a:prstGeom>
        </p:spPr>
      </p:pic>
      <p:sp>
        <p:nvSpPr>
          <p:cNvPr id="93" name="テキスト ボックス 92"/>
          <p:cNvSpPr txBox="1"/>
          <p:nvPr/>
        </p:nvSpPr>
        <p:spPr>
          <a:xfrm>
            <a:off x="10154223" y="5585761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手作り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</a:t>
            </a:r>
            <a:endParaRPr kumimoji="1" lang="ja-JP" altLang="en-US" sz="13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88023" y="9100280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手作り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</a:t>
            </a:r>
            <a:endParaRPr kumimoji="1" lang="ja-JP" altLang="en-US" sz="13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278861" y="7715931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手作り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</a:t>
            </a:r>
            <a:endParaRPr kumimoji="1" lang="ja-JP" altLang="en-US" sz="13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252309" y="7714815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手作り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</a:t>
            </a:r>
            <a:endParaRPr kumimoji="1" lang="ja-JP" altLang="en-US" sz="13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31367" y="6397372"/>
            <a:ext cx="96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00B0F0"/>
                </a:solidFill>
              </a:rPr>
              <a:t>鳩</a:t>
            </a:r>
            <a:r>
              <a:rPr lang="ja-JP" altLang="en-US" sz="1400" b="1" dirty="0" smtClean="0">
                <a:solidFill>
                  <a:srgbClr val="00B0F0"/>
                </a:solidFill>
              </a:rPr>
              <a:t>の丘</a:t>
            </a:r>
            <a:endParaRPr lang="en-US" altLang="ja-JP" sz="1400" b="1" dirty="0" smtClean="0">
              <a:solidFill>
                <a:srgbClr val="00B0F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rgbClr val="00B0F0"/>
                </a:solidFill>
              </a:rPr>
              <a:t>コンサート</a:t>
            </a:r>
            <a:endParaRPr kumimoji="1" lang="ja-JP" altLang="en-US" sz="1400" b="1" dirty="0">
              <a:solidFill>
                <a:srgbClr val="00B0F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160452" y="4056982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144791" y="4074988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9406262" y="4727797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211909" y="4015132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208665" y="4003020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188854" y="4058025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36590" y="4056982"/>
            <a:ext cx="113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短冊づくり</a:t>
            </a:r>
            <a:endParaRPr lang="en-US" altLang="ja-JP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18" y="3466686"/>
            <a:ext cx="406581" cy="313671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71" y="3426016"/>
            <a:ext cx="406581" cy="313671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868" y="3427317"/>
            <a:ext cx="406581" cy="313671"/>
          </a:xfrm>
          <a:prstGeom prst="rect">
            <a:avLst/>
          </a:prstGeom>
        </p:spPr>
      </p:pic>
      <p:pic>
        <p:nvPicPr>
          <p:cNvPr id="121" name="図 1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20" y="3414513"/>
            <a:ext cx="406581" cy="313671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056" y="3439238"/>
            <a:ext cx="299307" cy="2309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5"/>
          <a:stretch/>
        </p:blipFill>
        <p:spPr>
          <a:xfrm>
            <a:off x="6959870" y="3410636"/>
            <a:ext cx="308619" cy="30640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55" y="4659258"/>
            <a:ext cx="408742" cy="27502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335" y="7175494"/>
            <a:ext cx="428076" cy="486450"/>
          </a:xfrm>
          <a:prstGeom prst="rect">
            <a:avLst/>
          </a:prstGeom>
        </p:spPr>
      </p:pic>
      <p:sp>
        <p:nvSpPr>
          <p:cNvPr id="134" name="テキスト ボックス 133"/>
          <p:cNvSpPr txBox="1"/>
          <p:nvPr/>
        </p:nvSpPr>
        <p:spPr>
          <a:xfrm>
            <a:off x="4332432" y="4020538"/>
            <a:ext cx="96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009900"/>
                </a:solidFill>
              </a:rPr>
              <a:t>力士来設</a:t>
            </a:r>
            <a:endParaRPr kumimoji="1" lang="ja-JP" altLang="en-US" sz="1400" b="1" dirty="0">
              <a:solidFill>
                <a:srgbClr val="0099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657" y="3427806"/>
            <a:ext cx="363934" cy="41711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52" y="8463332"/>
            <a:ext cx="2339509" cy="1248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68" y="8482331"/>
            <a:ext cx="1844195" cy="1229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162" y="9243511"/>
            <a:ext cx="464879" cy="464879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96"/>
          <a:stretch/>
        </p:blipFill>
        <p:spPr>
          <a:xfrm>
            <a:off x="292329" y="198170"/>
            <a:ext cx="1315829" cy="1947611"/>
          </a:xfrm>
          <a:prstGeom prst="rect">
            <a:avLst/>
          </a:prstGeom>
        </p:spPr>
      </p:pic>
      <p:pic>
        <p:nvPicPr>
          <p:cNvPr id="135" name="図 134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28"/>
          <a:stretch/>
        </p:blipFill>
        <p:spPr>
          <a:xfrm>
            <a:off x="5607683" y="198170"/>
            <a:ext cx="1734816" cy="196079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85" y="-85529"/>
            <a:ext cx="4737027" cy="238922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1" name="テキスト ボックス 80"/>
          <p:cNvSpPr txBox="1"/>
          <p:nvPr/>
        </p:nvSpPr>
        <p:spPr>
          <a:xfrm>
            <a:off x="1580193" y="37006"/>
            <a:ext cx="2990018" cy="969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5200" b="1" dirty="0" smtClean="0">
                <a:ln w="31750">
                  <a:solidFill>
                    <a:schemeClr val="tx1"/>
                  </a:solidFill>
                </a:ln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２０１</a:t>
            </a:r>
            <a:r>
              <a:rPr lang="ja-JP" altLang="en-US" sz="5200" b="1" dirty="0">
                <a:ln w="31750">
                  <a:solidFill>
                    <a:schemeClr val="tx1"/>
                  </a:solidFill>
                </a:ln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lang="ja-JP" altLang="en-US" sz="5200" b="1" dirty="0" smtClean="0">
                <a:ln w="31750">
                  <a:solidFill>
                    <a:schemeClr val="tx1"/>
                  </a:solidFill>
                </a:ln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endParaRPr kumimoji="1" lang="ja-JP" altLang="en-US" sz="5200" b="1" dirty="0">
              <a:ln w="31750">
                <a:solidFill>
                  <a:schemeClr val="tx1"/>
                </a:solidFill>
              </a:ln>
              <a:solidFill>
                <a:srgbClr val="FFC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986" y="462690"/>
            <a:ext cx="1140278" cy="149822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54" b="21477"/>
          <a:stretch/>
        </p:blipFill>
        <p:spPr>
          <a:xfrm>
            <a:off x="4931919" y="4993514"/>
            <a:ext cx="336117" cy="301819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4012352" y="5017193"/>
            <a:ext cx="1349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009900"/>
                </a:solidFill>
              </a:rPr>
              <a:t>お</a:t>
            </a:r>
            <a:r>
              <a:rPr lang="ja-JP" altLang="en-US" sz="1400" b="1" dirty="0">
                <a:solidFill>
                  <a:srgbClr val="009900"/>
                </a:solidFill>
              </a:rPr>
              <a:t>楽</a:t>
            </a:r>
            <a:r>
              <a:rPr lang="ja-JP" altLang="en-US" sz="1400" b="1" dirty="0" smtClean="0">
                <a:solidFill>
                  <a:srgbClr val="009900"/>
                </a:solidFill>
              </a:rPr>
              <a:t>しみ</a:t>
            </a:r>
            <a:endParaRPr kumimoji="1" lang="ja-JP" altLang="en-US" sz="1400" b="1" dirty="0">
              <a:solidFill>
                <a:srgbClr val="009900"/>
              </a:solidFill>
            </a:endParaRPr>
          </a:p>
        </p:txBody>
      </p:sp>
      <p:pic>
        <p:nvPicPr>
          <p:cNvPr id="133" name="図 132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57" y="5042388"/>
            <a:ext cx="384969" cy="457615"/>
          </a:xfrm>
          <a:prstGeom prst="rect">
            <a:avLst/>
          </a:prstGeom>
        </p:spPr>
      </p:pic>
      <p:pic>
        <p:nvPicPr>
          <p:cNvPr id="136" name="図 13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843" y="7182656"/>
            <a:ext cx="384969" cy="457615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01" y="7170074"/>
            <a:ext cx="384969" cy="457615"/>
          </a:xfrm>
          <a:prstGeom prst="rect">
            <a:avLst/>
          </a:prstGeom>
        </p:spPr>
      </p:pic>
      <p:pic>
        <p:nvPicPr>
          <p:cNvPr id="138" name="図 137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0" y="8519486"/>
            <a:ext cx="384969" cy="45761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596" y="5984075"/>
            <a:ext cx="388087" cy="415953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723" y="5984075"/>
            <a:ext cx="388087" cy="415953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7" y="5966153"/>
            <a:ext cx="453214" cy="453214"/>
          </a:xfrm>
          <a:prstGeom prst="rect">
            <a:avLst/>
          </a:prstGeom>
        </p:spPr>
      </p:pic>
      <p:sp>
        <p:nvSpPr>
          <p:cNvPr id="139" name="テキスト ボックス 138"/>
          <p:cNvSpPr txBox="1"/>
          <p:nvPr/>
        </p:nvSpPr>
        <p:spPr>
          <a:xfrm>
            <a:off x="2179023" y="9430175"/>
            <a:ext cx="12425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/>
              <a:t>オレンジの湯</a:t>
            </a:r>
            <a:endParaRPr kumimoji="1" lang="ja-JP" altLang="en-US" sz="1300" b="1" dirty="0"/>
          </a:p>
        </p:txBody>
      </p:sp>
      <p:pic>
        <p:nvPicPr>
          <p:cNvPr id="141" name="図 14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161" y="3524379"/>
            <a:ext cx="299307" cy="230911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476" y="5927700"/>
            <a:ext cx="388087" cy="41595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3265910" y="3683063"/>
            <a:ext cx="94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6699"/>
                </a:solidFill>
                <a:latin typeface="+mj-ea"/>
                <a:ea typeface="+mj-ea"/>
              </a:rPr>
              <a:t>お楽しみゲーム</a:t>
            </a:r>
            <a:endParaRPr kumimoji="1" lang="ja-JP" altLang="en-US" sz="1200" b="1" dirty="0">
              <a:solidFill>
                <a:srgbClr val="FF6699"/>
              </a:solidFill>
              <a:latin typeface="+mj-ea"/>
              <a:ea typeface="+mj-ea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2192598" y="3702180"/>
            <a:ext cx="94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6699"/>
                </a:solidFill>
                <a:latin typeface="+mj-ea"/>
                <a:ea typeface="+mj-ea"/>
              </a:rPr>
              <a:t>お楽しみゲーム</a:t>
            </a:r>
            <a:endParaRPr kumimoji="1" lang="ja-JP" altLang="en-US" sz="1200" b="1" dirty="0">
              <a:solidFill>
                <a:srgbClr val="FF6699"/>
              </a:solidFill>
              <a:latin typeface="+mj-ea"/>
              <a:ea typeface="+mj-ea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324599" y="3679257"/>
            <a:ext cx="94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6699"/>
                </a:solidFill>
                <a:latin typeface="+mj-ea"/>
                <a:ea typeface="+mj-ea"/>
              </a:rPr>
              <a:t>お楽しみゲーム</a:t>
            </a:r>
            <a:endParaRPr kumimoji="1" lang="ja-JP" altLang="en-US" sz="1200" b="1" dirty="0">
              <a:solidFill>
                <a:srgbClr val="FF6699"/>
              </a:solidFill>
              <a:latin typeface="+mj-ea"/>
              <a:ea typeface="+mj-ea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193999" y="4945537"/>
            <a:ext cx="943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6699"/>
                </a:solidFill>
                <a:latin typeface="+mj-ea"/>
                <a:ea typeface="+mj-ea"/>
              </a:rPr>
              <a:t>お楽しみゲーム</a:t>
            </a:r>
            <a:endParaRPr kumimoji="1" lang="ja-JP" altLang="en-US" sz="1200" b="1" dirty="0">
              <a:solidFill>
                <a:srgbClr val="FF6699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270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3913</TotalTime>
  <Words>202</Words>
  <Application>Microsoft Office PowerPoint</Application>
  <PresentationFormat>ユーザー設定</PresentationFormat>
  <Paragraphs>116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長崎真奈美</dc:creator>
  <cp:lastModifiedBy>長崎</cp:lastModifiedBy>
  <cp:revision>396</cp:revision>
  <cp:lastPrinted>2018-07-09T10:17:23Z</cp:lastPrinted>
  <dcterms:created xsi:type="dcterms:W3CDTF">2015-01-29T08:08:13Z</dcterms:created>
  <dcterms:modified xsi:type="dcterms:W3CDTF">2018-07-09T10:20:06Z</dcterms:modified>
</cp:coreProperties>
</file>